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746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viewProps" Target="viewProps.xml"></Relationship><Relationship Id="rId35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12994715741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1674661638467.jpeg"></Relationship><Relationship Id="rId3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6446814841.jpeg"></Relationship><Relationship Id="rId3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666201518467.jpeg"></Relationship><Relationship Id="rId3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13131715241.jpeg"></Relationship><Relationship Id="rId3" Type="http://schemas.openxmlformats.org/officeDocument/2006/relationships/image" Target="../media/fImage1335311538467.jpeg"></Relationship><Relationship Id="rId4" Type="http://schemas.openxmlformats.org/officeDocument/2006/relationships/image" Target="../media/fImage344101546334.jpeg"></Relationship><Relationship Id="rId5" Type="http://schemas.openxmlformats.org/officeDocument/2006/relationships/image" Target="../media/fImage3170381556500.jpeg"></Relationship><Relationship Id="rId6" Type="http://schemas.openxmlformats.org/officeDocument/2006/relationships/image" Target="../media/fImage1565701569169.jpeg"></Relationship><Relationship Id="rId7" Type="http://schemas.openxmlformats.org/officeDocument/2006/relationships/image" Target="../media/fImage1384821575724.jpeg"></Relationship><Relationship Id="rId8" Type="http://schemas.openxmlformats.org/officeDocument/2006/relationships/image" Target="../media/fImage1788961581478.jpeg"></Relationship><Relationship Id="rId9" Type="http://schemas.openxmlformats.org/officeDocument/2006/relationships/image" Target="../media/fImage668601599358.jpeg"></Relationship><Relationship Id="rId10" Type="http://schemas.openxmlformats.org/officeDocument/2006/relationships/image" Target="../media/fImage1096821606962.jpeg"></Relationship><Relationship Id="rId11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6581361624464.jpeg"></Relationship><Relationship Id="rId3" Type="http://schemas.openxmlformats.org/officeDocument/2006/relationships/image" Target="../media/fImage4468991635705.jpeg"></Relationship><Relationship Id="rId4" Type="http://schemas.openxmlformats.org/officeDocument/2006/relationships/image" Target="../media/fImage8189711648145.jpeg"></Relationship><Relationship Id="rId5" Type="http://schemas.openxmlformats.org/officeDocument/2006/relationships/image" Target="../media/fImage6970891653281.jpeg"></Relationship><Relationship Id="rId6" Type="http://schemas.openxmlformats.org/officeDocument/2006/relationships/image" Target="../media/fImage3359341666827.jpe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fImage34728114441.jpeg"></Relationship><Relationship Id="rId4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fImage3020741458467.jpeg"></Relationship><Relationship Id="rId4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1344402026334.jpeg"></Relationship><Relationship Id="rId3" Type="http://schemas.openxmlformats.org/officeDocument/2006/relationships/image" Target="../media/fImage926832036500.jpeg"></Relationship><Relationship Id="rId4" Type="http://schemas.openxmlformats.org/officeDocument/2006/relationships/image" Target="../media/fImage874792069169.jpeg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4976219741.jpeg"></Relationship><Relationship Id="rId3" Type="http://schemas.openxmlformats.org/officeDocument/2006/relationships/image" Target="../media/fImage627881988467.jpe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9369912941.jpeg"></Relationship><Relationship Id="rId3" Type="http://schemas.openxmlformats.org/officeDocument/2006/relationships/image" Target="../media/fImage807501308467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1377801396334.jpeg"></Relationship><Relationship Id="rId3" Type="http://schemas.openxmlformats.org/officeDocument/2006/relationships/image" Target="../media/fImage1538441406500.jpeg"></Relationship><Relationship Id="rId4" Type="http://schemas.openxmlformats.org/officeDocument/2006/relationships/image" Target="../media/fImage1538441419169.jpe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/>
          </p:cNvSpPr>
          <p:nvPr>
            <p:ph type="title" idx="1"/>
          </p:nvPr>
        </p:nvSpPr>
        <p:spPr>
          <a:xfrm rot="0">
            <a:off x="-103505" y="464820"/>
            <a:ext cx="6199505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80605" y="240030"/>
            <a:ext cx="3312795" cy="6370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102235" y="525145"/>
            <a:ext cx="6199505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38695" y="386080"/>
            <a:ext cx="3771900" cy="60953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-103505" y="379095"/>
            <a:ext cx="6200140" cy="135826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80380" y="377190"/>
            <a:ext cx="6035675" cy="60528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-635" y="267335"/>
            <a:ext cx="6200140" cy="135826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9780" y="1509395"/>
            <a:ext cx="8933180" cy="4937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3"/>
          </p:nvPr>
        </p:nvSpPr>
        <p:spPr>
          <a:xfrm rot="0">
            <a:off x="162560" y="403225"/>
            <a:ext cx="3723005" cy="7600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5475" y="1577340"/>
            <a:ext cx="2872740" cy="1245870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34740" y="1577340"/>
            <a:ext cx="2614930" cy="1357630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5085" y="1576070"/>
            <a:ext cx="3278505" cy="1639570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98330" y="1800225"/>
            <a:ext cx="2392045" cy="1195070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35855" y="4346575"/>
            <a:ext cx="3345180" cy="2152015"/>
          </a:xfrm>
          <a:prstGeom prst="rect"/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44240" y="2992120"/>
            <a:ext cx="2454275" cy="141668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8345" y="4465955"/>
            <a:ext cx="4140835" cy="1519555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1555" y="3215640"/>
            <a:ext cx="3930015" cy="1043305"/>
          </a:xfrm>
          <a:prstGeom prst="rect"/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2920" y="2846070"/>
            <a:ext cx="3046730" cy="14897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"/>
          </p:nvPr>
        </p:nvSpPr>
        <p:spPr>
          <a:xfrm rot="0">
            <a:off x="162560" y="403225"/>
            <a:ext cx="3723005" cy="7600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1805" y="1165860"/>
            <a:ext cx="3703320" cy="2469515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46745" y="3746500"/>
            <a:ext cx="3514725" cy="2811780"/>
          </a:xfrm>
          <a:prstGeom prst="rect"/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7050" y="3832225"/>
            <a:ext cx="3661410" cy="2443480"/>
          </a:xfrm>
          <a:prstGeom prst="rect"/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52185" y="471805"/>
            <a:ext cx="4698365" cy="3112135"/>
          </a:xfrm>
          <a:prstGeom prst="rect"/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0" y="3831590"/>
            <a:ext cx="3781425" cy="2520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222250" y="241935"/>
            <a:ext cx="5350510" cy="135826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메인,상세페이지_모바일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0" y="257175"/>
            <a:ext cx="4757420" cy="63525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222250" y="241935"/>
            <a:ext cx="5350510" cy="135826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20"/>
          <a:stretch>
            <a:fillRect/>
          </a:stretch>
        </p:blipFill>
        <p:spPr>
          <a:xfrm rot="0">
            <a:off x="5735955" y="531495"/>
            <a:ext cx="5144135" cy="4690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222250" y="241935"/>
            <a:ext cx="2727325" cy="88201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13740" y="1123315"/>
            <a:ext cx="1360805" cy="5340350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61865" y="1123950"/>
            <a:ext cx="1702435" cy="5477510"/>
          </a:xfrm>
          <a:prstGeom prst="rect"/>
          <a:noFill/>
        </p:spPr>
      </p:pic>
      <p:sp>
        <p:nvSpPr>
          <p:cNvPr id="5" name="텍스트 개체 틀 4"/>
          <p:cNvSpPr txBox="1">
            <a:spLocks/>
          </p:cNvSpPr>
          <p:nvPr>
            <p:ph type="title" idx="3"/>
          </p:nvPr>
        </p:nvSpPr>
        <p:spPr>
          <a:xfrm rot="0">
            <a:off x="4305935" y="245110"/>
            <a:ext cx="2727325" cy="88201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텍스트 개체 틀 5"/>
          <p:cNvSpPr txBox="1">
            <a:spLocks/>
          </p:cNvSpPr>
          <p:nvPr>
            <p:ph type="title" idx="4"/>
          </p:nvPr>
        </p:nvSpPr>
        <p:spPr>
          <a:xfrm rot="0">
            <a:off x="8449945" y="239395"/>
            <a:ext cx="2727325" cy="88201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98255" y="1123315"/>
            <a:ext cx="1552575" cy="54781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User/AppData/Roaming/PolarisOffice/ETemp/30936_20911400/fImage49762197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8770" y="300355"/>
            <a:ext cx="3350895" cy="6301105"/>
          </a:xfrm>
          <a:prstGeom prst="rect"/>
          <a:noFill/>
        </p:spPr>
      </p:pic>
      <p:pic>
        <p:nvPicPr>
          <p:cNvPr id="3" name="그림 2" descr="C:/Users/User/AppData/Roaming/PolarisOffice/ETemp/30936_20911400/fImage62788198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71515" y="1003300"/>
            <a:ext cx="5133340" cy="48615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143000" y="133350"/>
            <a:ext cx="9876155" cy="13569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145540" y="1663700"/>
            <a:ext cx="9873615" cy="47059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5520" cy="1356360"/>
          </a:xfrm>
        </p:spPr>
        <p:txBody>
          <a:bodyPr/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 페이지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나눔스퀘어라운드 Bold" charset="0"/>
                <a:ea typeface="나눔스퀘어라운드 Bold" charset="0"/>
              </a:rPr>
              <a:t>서브 페이지</a:t>
            </a:r>
            <a:endParaRPr lang="ko-KR" altLang="en-US" sz="4400" cap="none" dirty="0" smtClean="0" b="0" strike="noStrike">
              <a:latin typeface="나눔스퀘어라운드 Bold" charset="0"/>
              <a:ea typeface="나눔스퀘어라운드 Bold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나눔스퀘어라운드 Bold" charset="0"/>
                <a:ea typeface="나눔스퀘어라운드 Bold" charset="0"/>
              </a:rPr>
              <a:t>콘텐츠 페이지</a:t>
            </a:r>
            <a:endParaRPr lang="ko-KR" altLang="en-US" sz="4400" cap="none" dirty="0" smtClean="0" b="0" strike="noStrike">
              <a:latin typeface="나눔스퀘어라운드 Bold" charset="0"/>
              <a:ea typeface="나눔스퀘어라운드 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1037590" y="1717040"/>
            <a:ext cx="9873615" cy="470598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/>
          </p:cNvSpPr>
          <p:nvPr>
            <p:ph type="obj" idx="1"/>
          </p:nvPr>
        </p:nvSpPr>
        <p:spPr>
          <a:xfrm rot="0">
            <a:off x="875030" y="1605280"/>
            <a:ext cx="9873615" cy="4705985"/>
          </a:xfrm>
          <a:prstGeom prst="rect"/>
        </p:spPr>
        <p:txBody>
          <a:bodyPr wrap="square" lIns="91440" tIns="45720" rIns="91440" bIns="45720" vert="horz" anchor="t">
            <a:normAutofit fontScale="55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cap="none" dirty="0" smtClean="0" b="0" strike="noStrike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11810" y="1834515"/>
            <a:ext cx="3215005" cy="4039235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8425" y="1835150"/>
            <a:ext cx="3267075" cy="4038600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/>
          </p:cNvSpPr>
          <p:nvPr>
            <p:ph type="obj" idx="2"/>
          </p:nvPr>
        </p:nvSpPr>
        <p:spPr>
          <a:xfrm rot="0">
            <a:off x="7518400" y="2505710"/>
            <a:ext cx="3693160" cy="4490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0545" y="1602740"/>
            <a:ext cx="3529965" cy="3575685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0670" cy="635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/>
          </p:cNvSpPr>
          <p:nvPr>
            <p:ph type="obj" idx="2"/>
          </p:nvPr>
        </p:nvSpPr>
        <p:spPr>
          <a:xfrm rot="0">
            <a:off x="7295515" y="1605280"/>
            <a:ext cx="3693160" cy="44900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cap="none" dirty="0" smtClean="0" b="0" strike="noStrike">
              <a:latin typeface="서울남산체 B" charset="0"/>
              <a:ea typeface="서울남산체 B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cap="none" dirty="0" smtClean="0" b="0" strike="noStrike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00045" y="3850005"/>
            <a:ext cx="3246755" cy="2451735"/>
          </a:xfrm>
          <a:prstGeom prst="rect"/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969260" y="3309620"/>
            <a:ext cx="4154805" cy="3138170"/>
          </a:xfrm>
          <a:prstGeom prst="rect"/>
          <a:noFill/>
          <a:effectLst>
            <a:outerShdw sx="102000" sy="102000" blurRad="63500" dist="0" dir="0" rotWithShape="0" algn="ctr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19</Pages>
  <Paragraphs>16</Paragraphs>
  <Words>39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2021-12-01T07:54:56Z</dcterms:modified>
</cp:coreProperties>
</file>